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3" r:id="rId3"/>
    <p:sldId id="264" r:id="rId4"/>
    <p:sldId id="265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3 is about punctuation and </a:t>
            </a:r>
            <a:r>
              <a:rPr lang="en-US" dirty="0" err="1"/>
              <a:t>stopword</a:t>
            </a:r>
            <a:r>
              <a:rPr lang="en-US" dirty="0"/>
              <a:t> removal (text pre-processing)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8911F3-FE5D-46BF-9DE1-08BAEF0AF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3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62"/>
    </mc:Choice>
    <mc:Fallback xmlns="">
      <p:transition spd="slow" advTm="39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punctuations in input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NLTK </a:t>
            </a:r>
            <a:r>
              <a:rPr lang="en-US" dirty="0" err="1"/>
              <a:t>word_tokenize</a:t>
            </a:r>
            <a:r>
              <a:rPr lang="en-US" dirty="0"/>
              <a:t> command (Lecture 2 slides)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Use </a:t>
            </a:r>
            <a:r>
              <a:rPr lang="en-US" dirty="0" err="1"/>
              <a:t>nltk.RegexpTokenizer</a:t>
            </a:r>
            <a:r>
              <a:rPr lang="en-US" dirty="0"/>
              <a:t>(r”\w+”)   </a:t>
            </a:r>
          </a:p>
          <a:p>
            <a:r>
              <a:rPr lang="en-US" dirty="0"/>
              <a:t>For </a:t>
            </a:r>
            <a:r>
              <a:rPr lang="en-US" dirty="0" err="1"/>
              <a:t>eg.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3A6AE-D65C-449F-A1DA-5A5A930B9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97" y="3882613"/>
            <a:ext cx="7043103" cy="238404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9ED6266-295A-4FE7-861A-37895F6CF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39"/>
    </mc:Choice>
    <mc:Fallback>
      <p:transition spd="slow" advTm="69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Stopword</a:t>
            </a:r>
            <a:r>
              <a:rPr lang="en-US" dirty="0"/>
              <a:t>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31744-A1E4-465D-BCDE-899A1505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 the list of </a:t>
            </a:r>
            <a:r>
              <a:rPr lang="en-US" dirty="0" err="1"/>
              <a:t>stopwords</a:t>
            </a:r>
            <a:r>
              <a:rPr lang="en-US" dirty="0"/>
              <a:t> from </a:t>
            </a:r>
            <a:r>
              <a:rPr lang="en-US" dirty="0" err="1"/>
              <a:t>nltk.corpus</a:t>
            </a:r>
            <a:r>
              <a:rPr lang="en-US" dirty="0"/>
              <a:t> module</a:t>
            </a:r>
          </a:p>
          <a:p>
            <a:r>
              <a:rPr lang="en-US" dirty="0"/>
              <a:t>After tokenization, remove a word if it exists in the list of </a:t>
            </a:r>
            <a:r>
              <a:rPr lang="en-US" dirty="0" err="1"/>
              <a:t>stopwords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600" i="1" dirty="0"/>
              <a:t>Other than </a:t>
            </a:r>
            <a:r>
              <a:rPr lang="en-US" sz="1600" b="1" i="1" dirty="0"/>
              <a:t>NLTK</a:t>
            </a:r>
            <a:r>
              <a:rPr lang="en-US" sz="1600" i="1" dirty="0"/>
              <a:t> you also have </a:t>
            </a:r>
            <a:r>
              <a:rPr lang="en-US" sz="1600" b="1" i="1" dirty="0" err="1">
                <a:effectLst/>
                <a:latin typeface="Nunito"/>
              </a:rPr>
              <a:t>SpaCy</a:t>
            </a:r>
            <a:r>
              <a:rPr lang="en-US" sz="1600" b="1" i="1" dirty="0">
                <a:effectLst/>
                <a:latin typeface="Nunito"/>
              </a:rPr>
              <a:t>, </a:t>
            </a:r>
            <a:r>
              <a:rPr lang="en-US" sz="1600" b="1" i="1" dirty="0" err="1">
                <a:effectLst/>
                <a:latin typeface="Nunito"/>
              </a:rPr>
              <a:t>Gensim</a:t>
            </a:r>
            <a:r>
              <a:rPr lang="en-US" sz="1600" b="1" i="1" dirty="0">
                <a:effectLst/>
                <a:latin typeface="Nunito"/>
              </a:rPr>
              <a:t>, </a:t>
            </a:r>
            <a:r>
              <a:rPr lang="en-US" sz="1600" b="1" i="1" dirty="0" err="1">
                <a:effectLst/>
                <a:latin typeface="Nunito"/>
              </a:rPr>
              <a:t>TextBlob</a:t>
            </a:r>
            <a:r>
              <a:rPr lang="en-US" sz="1600" b="1" i="1" dirty="0">
                <a:effectLst/>
                <a:latin typeface="Nunito"/>
              </a:rPr>
              <a:t> </a:t>
            </a:r>
            <a:r>
              <a:rPr lang="en-US" sz="1600" b="0" i="1" dirty="0">
                <a:effectLst/>
                <a:latin typeface="Nunito"/>
              </a:rPr>
              <a:t>libraries as alternatives (you can think of working on these for your NLP project)</a:t>
            </a:r>
            <a:endParaRPr lang="en-US" sz="1600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Seba Susan, Delhi Technological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95D9C-A9A5-4385-BB98-3DC52A43F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12" y="2688455"/>
            <a:ext cx="5895975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344B58-BF7B-4CEF-85EC-CECE07341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12" y="4434344"/>
            <a:ext cx="5895976" cy="315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ED319E-C8FC-4FDD-B3F5-4A9042CF3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612" y="4749437"/>
            <a:ext cx="1885950" cy="68580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19B8744-0D1F-4F59-93A2-1D5CDA9B5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34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612"/>
    </mc:Choice>
    <mc:Fallback>
      <p:transition spd="slow" advTm="141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NLTK </a:t>
            </a:r>
            <a:r>
              <a:rPr lang="en-US" dirty="0" err="1"/>
              <a:t>stopwords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35BBE81-F2CD-47B3-B9C8-0424B8739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05847" y="1825625"/>
            <a:ext cx="7780305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D39A6A0-2320-44F4-99CE-3E4837A1EA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32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53"/>
    </mc:Choice>
    <mc:Fallback>
      <p:transition spd="slow" advTm="65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1251-1C74-40D9-9ED7-443E8AF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72EAA-0264-4636-AFE4-44C1304D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the punctuation and </a:t>
            </a:r>
            <a:r>
              <a:rPr lang="en-US" dirty="0" err="1"/>
              <a:t>stopwords</a:t>
            </a:r>
            <a:r>
              <a:rPr lang="en-US" dirty="0"/>
              <a:t> from your Resume/CV (which was also the input text in Assignment 2). Submit a snapshot of the input and the output text, list the </a:t>
            </a:r>
            <a:r>
              <a:rPr lang="en-US" dirty="0" err="1"/>
              <a:t>stopwords</a:t>
            </a:r>
            <a:r>
              <a:rPr lang="en-US" dirty="0"/>
              <a:t> removed, and also add a discussion on how removing these </a:t>
            </a:r>
            <a:r>
              <a:rPr lang="en-US" dirty="0" err="1"/>
              <a:t>stopwords</a:t>
            </a:r>
            <a:r>
              <a:rPr lang="en-US" dirty="0"/>
              <a:t> has increased/decreased the chances of understanding the content of your CV for any NLP experiment.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05526-78F5-4FC2-94FF-C1D7CC02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8DC8B02-D14D-4047-8413-DBB7D7798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4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39"/>
    </mc:Choice>
    <mc:Fallback>
      <p:transition spd="slow" advTm="33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241</Words>
  <Application>Microsoft Office PowerPoint</Application>
  <PresentationFormat>Widescreen</PresentationFormat>
  <Paragraphs>31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Forte</vt:lpstr>
      <vt:lpstr>Nunito</vt:lpstr>
      <vt:lpstr>Office Theme</vt:lpstr>
      <vt:lpstr>Lecture 3</vt:lpstr>
      <vt:lpstr>Identifying punctuations in input text</vt:lpstr>
      <vt:lpstr>Stopword removal</vt:lpstr>
      <vt:lpstr>List of NLTK stopwords</vt:lpstr>
      <vt:lpstr>Assignment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125</cp:revision>
  <dcterms:created xsi:type="dcterms:W3CDTF">2020-08-11T15:39:25Z</dcterms:created>
  <dcterms:modified xsi:type="dcterms:W3CDTF">2020-08-19T12:33:07Z</dcterms:modified>
</cp:coreProperties>
</file>